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81" r:id="rId5"/>
    <p:sldId id="295" r:id="rId6"/>
    <p:sldId id="282" r:id="rId7"/>
    <p:sldId id="285" r:id="rId8"/>
    <p:sldId id="292" r:id="rId9"/>
    <p:sldId id="286" r:id="rId10"/>
    <p:sldId id="297" r:id="rId11"/>
    <p:sldId id="296" r:id="rId12"/>
    <p:sldId id="288" r:id="rId13"/>
    <p:sldId id="289" r:id="rId14"/>
    <p:sldId id="291" r:id="rId15"/>
    <p:sldId id="290" r:id="rId16"/>
    <p:sldId id="294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data story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Or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A051-2BA8-1B75-DB15-3AE97B7C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population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EEB4F-C6F4-9ABA-F9D6-2FF41341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1A95B-83D1-220D-FBCB-5836F244D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unemployment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F4710-24D0-4D78-F276-105FD9F5FB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311F-8123-ABAD-53B4-4EC21F4F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95" y="1254923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Making an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0A734-EE95-6561-F8C8-4EEB42FE6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5F3B-C632-A6FD-2816-D475E8541EC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C397F-D685-D57E-5667-AB37A6645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AF3D02-FACD-F136-83DA-8323B5483B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D3BCF1-295C-D387-CE3C-89B8108F2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677F53-3BE1-BAD7-4B61-4BB02B372FD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7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4463-4F4A-42BD-BD52-7EF19487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53" y="1332066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Area score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C7E08-0BA2-2719-EDD3-AE3EECC1B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BFEEA2-3A73-8B11-E095-5E03316B7C9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D88DF-AF02-0E6E-6D8F-2996D98D4E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BEAB3-CF33-2A85-C681-E39260D4F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C36281-D7BD-FEC3-C9C6-C9B20E472487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AF21C9-FD77-99F2-8DC4-3D10C1BF111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515CA1-FD8C-3018-09DA-544B1FC26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496D6A5-80B4-9717-707A-4430222B9802}"/>
              </a:ext>
            </a:extLst>
          </p:cNvPr>
          <p:cNvSpPr>
            <a:spLocks noGrp="1"/>
          </p:cNvSpPr>
          <p:nvPr>
            <p:ph type="pic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A31424-59B4-3E47-7138-A650A167A49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/>
              <a:t>Future goals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~ re-analyze based on neighborhoods</a:t>
            </a:r>
            <a:br>
              <a:rPr lang="en-US" sz="3200" dirty="0"/>
            </a:br>
            <a:r>
              <a:rPr lang="en-US" sz="3200" dirty="0"/>
              <a:t>~ add other economic correlations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Sources:</a:t>
            </a:r>
            <a:br>
              <a:rPr lang="en-US" dirty="0"/>
            </a:br>
            <a:r>
              <a:rPr lang="en-US" dirty="0"/>
              <a:t>https:// data.census.gov (American Community Survey 2022)</a:t>
            </a:r>
          </a:p>
          <a:p>
            <a:r>
              <a:rPr lang="en-US" dirty="0"/>
              <a:t>https://data.nashville.gov/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explore what publicly accessible resources are available. </a:t>
            </a:r>
          </a:p>
          <a:p>
            <a:r>
              <a:rPr lang="en-US" dirty="0"/>
              <a:t>This will be accomplished by analyzing how those recourses are dispersed by zip code in relation that areas economics.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979" y="12954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Water</a:t>
            </a:r>
          </a:p>
          <a:p>
            <a:pPr marL="0" indent="0">
              <a:buNone/>
            </a:pPr>
            <a:r>
              <a:rPr lang="en-US" dirty="0"/>
              <a:t>Social Services (food)</a:t>
            </a:r>
          </a:p>
          <a:p>
            <a:pPr marL="0" indent="0">
              <a:buNone/>
            </a:pPr>
            <a:r>
              <a:rPr lang="en-US" dirty="0"/>
              <a:t>Wi-fi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Public Health Clinics </a:t>
            </a:r>
          </a:p>
          <a:p>
            <a:pPr marL="0" indent="0">
              <a:buNone/>
            </a:pPr>
            <a:r>
              <a:rPr lang="en-US" dirty="0"/>
              <a:t>Prescription Disposal Locations</a:t>
            </a:r>
          </a:p>
          <a:p>
            <a:pPr marL="0" indent="0">
              <a:buNone/>
            </a:pPr>
            <a:r>
              <a:rPr lang="en-US" dirty="0"/>
              <a:t>Fire Departments</a:t>
            </a:r>
          </a:p>
          <a:p>
            <a:pPr marL="0" indent="0">
              <a:buNone/>
            </a:pPr>
            <a:r>
              <a:rPr lang="en-US" dirty="0"/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/>
              <a:t>Zip-codes observed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7" name="Content Placeholder 6" descr="A map of different colors&#10;&#10;Description automatically generated">
            <a:extLst>
              <a:ext uri="{FF2B5EF4-FFF2-40B4-BE49-F238E27FC236}">
                <a16:creationId xmlns:a16="http://schemas.microsoft.com/office/drawing/2014/main" id="{6DF081F3-E401-9CBA-82A6-0CD2A2AA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513" y="-778933"/>
            <a:ext cx="8297754" cy="8297754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018903"/>
                  </p:ext>
                </p:extLst>
              </p:nvPr>
            </p:nvGraphicFramePr>
            <p:xfrm>
              <a:off x="440871" y="3200401"/>
              <a:ext cx="11250387" cy="33473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250387" cy="33473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334695"/>
                  </p:ext>
                </p:extLst>
              </p:nvPr>
            </p:nvGraphicFramePr>
            <p:xfrm>
              <a:off x="522514" y="3249387"/>
              <a:ext cx="11201400" cy="32820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514" y="3249387"/>
                <a:ext cx="11201400" cy="32820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311692"/>
                  </p:ext>
                </p:extLst>
              </p:nvPr>
            </p:nvGraphicFramePr>
            <p:xfrm>
              <a:off x="522515" y="3249387"/>
              <a:ext cx="11201400" cy="33636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515" y="3249387"/>
                <a:ext cx="11201400" cy="33636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3986D-A75F-64C1-B3D6-67BCBB5D70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Least access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2973E-2174-3FDA-8AB0-F564EDBDBA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1F3A0765-8C77-42F6-A06B-79605C58FD2E&quot;"/>
    <we:property name="reportUrl" value="&quot;/groups/me/reports/d4f18ad6-88cc-4082-a3d6-e3eb099ac96e/ReportSection6d1645295b23a083a377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6d1645295b23a083a377&quot;"/>
    <we:property name="pageDisplayName" value="&quot;pop_corr&quot;"/>
    <we:property name="datasetId" value="&quot;c041f608-a47c-4117-8b68-8b132dbf6bbe&quot;"/>
    <we:property name="backgroundColor" value="&quot;#FFFFFF&quot;"/>
    <we:property name="bookmark" value="&quot;H4sIAAAAAAAAA81UTW/iMBD9K8jnaEWAJsCtZdlTVaGy6mFXqJrEQ3BrbGvssM0i/vuOHaq2e+FUqbnEM/M88+bLRyGVdxq6O9ijmIsba5/3QM+DXGTCfNSVhazGU5TDCqGeSgRZIKOsC8oaL+ZHEYAaDA/Kt6CjQ1b+3mQCtF5BE6UtaI+ZcEjeGtDqL/ZgNgVq8ZQJfHHaEkSX6wABo9sDw1lmKvm3MUeEOqgDrrEOvfYenaVwlguZF5Or0eyqGo1hOB3DuCz5ju+tieZlfAyaiC2sCaAME4i62agoirLO86rKy8l0WE5mieBW6XCGVN3yxRHnzdXoXCzftTyAqVGKlByh73M5ioXV7T6dlh/0a9tSjfe4TSYTVOjYjdw+bi09SvA7ceJCrchyGZPpl3K1lZjUO/tnQciFk2I+PGWXWVw3DWED4SwuP4fiyrpWpyCDvBh0COQHYOTAcm8T9kdrzu0cfuE0fG0JL/PdsMYr0+jzeL/N088+DWDsYgcU4v5UTzyJcXj4liWJdNOl+fmu6HXER9l/zL9i106b19VkF0/v9m3BdWks9Vl9wtRvTul7X0qxR36K4sG2wTuocQUGEwHXu1CYcDxFnFFsWzpT/N8q3ua+aw+g29iw+DqJFCUF+wfo5scXNwUAAA==&quot;"/>
    <we:property name="initialStateBookmark" value="&quot;H4sIAAAAAAAAA81U32/aMBD+V5Cfo4kADYU3ythL1xbB1IdNCF2SI7g1tnV2WDPE/76zk2rdXthLpeYlvrvPd9/98kmU0lkFzT0cUEzFjTHPB6DnXioSoTvdw8Pt3Wx1u72f3S1YbayXRjsxPQkPVKF/lK4GFTyw8scmEaDUEqog7UA5TIRFckaDkr+wBbPJU43nROCLVYYguFx78BjcHhnOMsdOPw05IhReHnGNhW+1K7SGfCdnZZqNrgaTq3wwhP71EIbjMd9xrTXSvIwPQSOxudEepGYCQTcZZFk2LtI0z9Px6Lo/Hk0iwZ1UvoPkzeLFEufN1WhsqNesPIIusBQxOULX5nISc6PqQzwt/tKvTU0FrnAXTdpL37CbcrfdGdqW4PbizIVakuEyRtN3aQtTYlTvzc85IReuFNP+ObnMYlZVhBX4Tly8D8WlsbWKQXpp1msQyPVAlz3DvY3YL7Xu2tn/wGm4whBe5rthjZO6Ut14/5mnb20awNj5HsiH/cmfeBLD8PAtQyXSTRPn57Ok1xEfJP8w/4hdO29eV5NdPL3ZtznXpTLUZvUOU785x+9tKcUB+SkKB1N7Z6HAJWiMBGzrQmLE8RRxRqFt8Uzh/1XyNrddewRVh4aF10nEGNxHmSv8T3xH7jf/lN2CWAUAAA==&quot;"/>
    <we:property name="isFiltersActionButtonVisible" value="true"/>
    <we:property name="isVisualContainerHeaderHidden" value="false"/>
    <we:property name="reportEmbeddedTime" value="&quot;2024-04-21T22:30:29.924Z&quot;"/>
    <we:property name="creatorTenantId" value="&quot;101da587-1843-4f52-8b8a-17b069c66d33&quot;"/>
    <we:property name="creatorUserId" value="&quot;100320034002AE95&quot;"/>
    <we:property name="creatorSessionId" value="&quot;0a3e33c7-97f9-4dc8-b253-d62cf3fb7280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1F3A0765-8C77-42F6-A06B-79605C58FD2E&quot;"/>
    <we:property name="reportUrl" value="&quot;/groups/me/reports/d4f18ad6-88cc-4082-a3d6-e3eb099ac96e/ReportSection3ade44517acd0a080e83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3ade44517acd0a080e83&quot;"/>
    <we:property name="pageDisplayName" value="&quot;inc_corr&quot;"/>
    <we:property name="datasetId" value="&quot;c041f608-a47c-4117-8b68-8b132dbf6bbe&quot;"/>
    <we:property name="backgroundColor" value="&quot;#FFFFFF&quot;"/>
    <we:property name="bookmark" value="&quot;H4sIAAAAAAAAA81U32/aMBD+V5CfNgmhJAQIvLWUPa0TKlMfNqHqal+CW2NHtsOgKP/7zg7t1qkaT5X6lvuR7767+85HJqSrFRy+wRbZjF0a87gF+9hLWZ/p176yGGXTUmTIRT4eZoXgWUlZpvbSaMdmR+bBVuhvpWtABUBy/lz3GSi1hCpYJSiHfVajdUaDkk/YJVPI2wbbPsN9rYyFALny4DHA7iidbKKSDoZUEbiXO1wh9533Bmtj/ckegsA8H6UT4CKBpEiwCP+4Lhppns8PRSOxudEepCYCwTfmouCYJ5Npijgq8tE0zYK/lMqfUu4Pi31tqW+axqEO47sQO9AcBYvNWXRdL0c2N6rZxq/FK//KNJbjDZYxpL30B4IR5V1p7J0At2EtDWppDY0xhn7ImhuB0b0xv+YWaXCCzZK2f57FRVVZrMCfzMX7ULxG0L2NaRxujBI9qbnZYu+TMEqBdZ9j+pdGnzaafOBOHDcWz/Ndk8dJXamTwv9I6nvXBlDufAPWhxO6fyAxRv1skU4ofDwZs40yqrvaEmOcU4HK2MO1jPQxiu3IvkoSYFflFlQTCgwnyXg8yJLRJE+HRTIurog1sXpBgP1ZhGyYDZI0y/JxMs2SSURoqTeCMVagvTxEilfSPh9j1v9nwB9UX+36+R0hlIe/Hof5aTyxsXc40XUcYfv20k3jXQ0cl6DxjeXTrkCLILD/7i08pS+batvfRxCpy+QFAAA=&quot;"/>
    <we:property name="initialStateBookmark" value="&quot;H4sIAAAAAAAAA81UTW/bMAz9K4FOG2AEtvOdW5pmly5tkA49bAgCxmIctbJkSHKWNMh/HyW7+0Kx7FKgN+uRfnwkn3RiXNhSwvEWCmRjdqX1UwHmqZWwiKkGu7u7mU+WN+vbyXxGsC6d0Mqy8Yk5MDm6B2ErkJ6BwG+riIGUC8j9aQvSYsRKNFYrkOIZ62QKOVPhOWJ4KKU24CnvHTj0tHtKpzPVTtodqgiZE3u8x8zV6BJLbVxz7gDHbreXDCDjMcTDGIf+H1tHg8zL+b5oEDbVyoFQJMBj/YwPM+zGg1GC2Bt2e6Mk9fhWSNekbI6zQ2mob5rGsfTzmvA9qAw5C80ZtHUvJzbVsirC1+wP/F5XJsMlbkNIOeGORMO36602aw52x840qIXRNMYQ+irKTHMM8E5/nxqkwXE2js/RZRWTPDeYg2uOs7eROEdQrZ2uLO605C2hMl1g6wPXUoKxH0P6p0o1G43fcSc20wYv610RYoXKZePwX5b6UrcBlDvdgXH+Cm0eyYzBPwXSFfIfz1oXwUZlXVtgiGdUINfmOBdBPgazndhnQQasqzyArHyBziDu99tp3Bt0k84w7g+vSTWp+skAh4sMaSdtx0madvvxKI0HgeFMvRGNNhzN1TFIvBbm5TKm0V8Dfqf+Oq9e3hFiefztcZg24wmNvcEVXYURnl9fuq6cLSHDBSh8Zfm0K1DcG+yfe/NPab1rcpzYSPzP/EbcD5CW5SUFBgAA&quot;"/>
    <we:property name="isFiltersActionButtonVisible" value="true"/>
    <we:property name="isVisualContainerHeaderHidden" value="false"/>
    <we:property name="reportEmbeddedTime" value="&quot;2024-04-21T22:32:04.737Z&quot;"/>
    <we:property name="creatorTenantId" value="&quot;101da587-1843-4f52-8b8a-17b069c66d33&quot;"/>
    <we:property name="creatorUserId" value="&quot;100320034002AE95&quot;"/>
    <we:property name="creatorSessionId" value="&quot;162a584a-8a68-481a-8d41-0bdcc4287c31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1F3A0765-8C77-42F6-A06B-79605C58FD2E&quot;"/>
    <we:property name="reportUrl" value="&quot;/groups/me/reports/d4f18ad6-88cc-4082-a3d6-e3eb099ac96e/ReportSectiona74a1f47ade9bc9c21c7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a74a1f47ade9bc9c21c7&quot;"/>
    <we:property name="pageDisplayName" value="&quot;unemp_corrr&quot;"/>
    <we:property name="datasetId" value="&quot;c041f608-a47c-4117-8b68-8b132dbf6bbe&quot;"/>
    <we:property name="backgroundColor" value="&quot;#FFFFFF&quot;"/>
    <we:property name="bookmark" value="&quot;H4sIAAAAAAAAA81UwW7bMAz9lUFnI7Ac105ya9PstA1Bs/WwIigYmXbU2pIhy1ncwP8+Sna7dSiWU7HdJJJ6fCQfdWKZbOoSui9QIVuwK60fKzCPHzgLmHpty+NwBhmk8zzNeZ7l8SwBitK1lVo1bHFiFkyB9lY2LZQOkIx324BBWa6hcLccygYDVqNptIJSPuEQTC5rWuwDhse61AYc5MaCRQd7oHC6ExU+mVJGEFYecIPCDtYbrLWx4x3SGHgep5DhfCfmIuIipTfN4PU0z8e7pJ7YUisLUhEBZ4thHoU7LnYhiPiCwyycc2fPZWnHkF23OtaG6qZudLVr32V2ACUwY744g81Qy4ktddlW/rR6Zd/o1gi8wdy7lJW2I5gsv8+1uc+g2bOeGrU2mtroXd9lLXSG3rzXP5YGqXEZW4R9cJ7FZVEYLMCO19X7UPymsKLBdkTAeT62ahxe+B+TboQ2eJ7vliyNVEU5ivmXer4OZQDFLvdgrNuW3QPpzkulQtoWd3jSuvKKqYfcEr1fUIJCm+6z9PTR6+rEPknS2pDlFsrWJZimYZJMkjBMeJJEEZ9eE2ti9YIAx7MIUTSbxDyML9KYz+IBoafaCEabDM1V5yleS/O8d1HwR4P/vZT67fPvQA8eflv55dgJX8M7LN7Wd6t/e766tU0NAteg8I0501hAZU5Lfx2R+yBfhtL3PwFbxu9YugUAAA==&quot;"/>
    <we:property name="initialStateBookmark" value="&quot;H4sIAAAAAAAAA81UTW/bMAz9K4POQWA7rvNxS9Ps0qUNkq2HDUFAy7Sj1pYMWc7iBv7vo2R3XyiWXYrtJj1S5CP5qDNLRFXm0NxBgWzGrpV6KkA/vfPZgMkeu7+/Xc03t/u7+WpJsCqNULJiszMzoDM0D6KqIbcRCPyyGzDI8zVk9pZCXuGAlagrJSEXz9g5k8noGtsBw1OZKw025NaAQRv2SO50p9z+cEQZgRtxxC1y06EbLJU2/R3GIfhpOIYEpzGf8sDnY3pTdVZH87K/TeqILZQ0ICQRsFgI08CLfR57wMMrHybe1Ld4KnLTu8TN8lRqqpu60ZS2X/PkCJJjwlxxGquuljNbqLwu3Gn5C75Vtea4wdSZpBGmoTBJuk+V3idQHVhLjVprRW10ps+i5CpBBx/U14VGalzCZl47uMxinmUaMzD9dfk2FD9JLGiwDRGwlve17Ifn/cekK640Xua7I6QSMst7Mf9Qz8euDCDfxQG0sdsSP5LunFQKpG2xh2elCqeYssst0Nk5JciUblbC0UenqzP7IEhrXZYHyGubYDT2omgYeV7kR1EQ+KMbYk2svkeA08UIQTAZhr4XXo1DfxJ2EVqqjcIonaC+bhzFG6Ff9i4Y/Nbgfy+ldvfyO9CDx59WftF3wtXwBou3c91qX5+vqk1VAsc1SHxlzjQWkInV0h9HZD/IbqwkLhHn+Jf+Pblv2/EPh9sFAAA=&quot;"/>
    <we:property name="isFiltersActionButtonVisible" value="true"/>
    <we:property name="isVisualContainerHeaderHidden" value="false"/>
    <we:property name="reportEmbeddedTime" value="&quot;2024-04-21T22:32:25.720Z&quot;"/>
    <we:property name="creatorTenantId" value="&quot;101da587-1843-4f52-8b8a-17b069c66d33&quot;"/>
    <we:property name="creatorUserId" value="&quot;100320034002AE95&quot;"/>
    <we:property name="creatorSessionId" value="&quot;2dd24c4e-195e-40ea-b0e1-38e4be46717f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2370</TotalTime>
  <Words>287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Georgia</vt:lpstr>
      <vt:lpstr>Wingdings 3</vt:lpstr>
      <vt:lpstr>Ion Boardroom</vt:lpstr>
      <vt:lpstr>Public Access in Nashville</vt:lpstr>
      <vt:lpstr>Introduction</vt:lpstr>
      <vt:lpstr>Summary &amp; Motivation</vt:lpstr>
      <vt:lpstr>Defining Public Access</vt:lpstr>
      <vt:lpstr>Zip-codes observed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Or unemployment?</vt:lpstr>
      <vt:lpstr>Making an area score</vt:lpstr>
      <vt:lpstr>Area score takeaways</vt:lpstr>
      <vt:lpstr>Dashboard</vt:lpstr>
      <vt:lpstr>Future goals  ~ re-analyze based on neighborhoods ~ add other economic correlations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6</cp:revision>
  <dcterms:created xsi:type="dcterms:W3CDTF">2024-04-18T20:29:24Z</dcterms:created>
  <dcterms:modified xsi:type="dcterms:W3CDTF">2024-04-22T02:34:29Z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